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2AD1D-43DE-48CF-842E-7C375F424927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A78BA-F4F4-47D9-BCDC-1D774D18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600199"/>
          </a:xfrm>
        </p:spPr>
        <p:txBody>
          <a:bodyPr>
            <a:noAutofit/>
          </a:bodyPr>
          <a:lstStyle/>
          <a:p>
            <a:r>
              <a:rPr lang="en-US" sz="7200" u="sng" dirty="0" smtClean="0">
                <a:latin typeface="Colonna MT" pitchFamily="82" charset="0"/>
              </a:rPr>
              <a:t>Concert of Europe</a:t>
            </a:r>
            <a:endParaRPr lang="en-US" sz="7200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133600"/>
            <a:ext cx="8610600" cy="449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  <a:t>Austrian Chancellor </a:t>
            </a:r>
            <a:r>
              <a:rPr lang="en-US" sz="4000" dirty="0" err="1" smtClean="0">
                <a:solidFill>
                  <a:schemeClr val="tx1"/>
                </a:solidFill>
                <a:latin typeface="Colonna MT" pitchFamily="82" charset="0"/>
              </a:rPr>
              <a:t>Kaunitz</a:t>
            </a:r>
            <a: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  <a:t> in 1791</a:t>
            </a:r>
          </a:p>
          <a:p>
            <a:endParaRPr lang="en-US" sz="4000" dirty="0" smtClean="0">
              <a:solidFill>
                <a:schemeClr val="tx1"/>
              </a:solidFill>
              <a:latin typeface="Colonna MT" pitchFamily="82" charset="0"/>
            </a:endParaRPr>
          </a:p>
          <a:p>
            <a: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  <a:t>Treaty of Chaumont in March 1814</a:t>
            </a:r>
            <a:b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  <a:t>(England, Russia, Prussia, Austria)</a:t>
            </a:r>
          </a:p>
          <a:p>
            <a:endParaRPr lang="en-US" sz="4000" dirty="0" smtClean="0">
              <a:solidFill>
                <a:schemeClr val="tx1"/>
              </a:solidFill>
              <a:latin typeface="Colonna MT" pitchFamily="82" charset="0"/>
            </a:endParaRPr>
          </a:p>
          <a:p>
            <a:r>
              <a:rPr lang="en-US" sz="4000" dirty="0" smtClean="0">
                <a:solidFill>
                  <a:schemeClr val="tx1"/>
                </a:solidFill>
                <a:latin typeface="Colonna MT" pitchFamily="82" charset="0"/>
              </a:rPr>
              <a:t>20 November 1815: Quadruple Alliance</a:t>
            </a:r>
            <a:endParaRPr lang="en-US" sz="4000" dirty="0">
              <a:solidFill>
                <a:schemeClr val="tx1"/>
              </a:solidFill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86800" cy="1523999"/>
          </a:xfrm>
        </p:spPr>
        <p:txBody>
          <a:bodyPr>
            <a:normAutofit/>
          </a:bodyPr>
          <a:lstStyle/>
          <a:p>
            <a:r>
              <a:rPr lang="en-US" sz="4800" u="sng" dirty="0" smtClean="0">
                <a:latin typeface="Colonna MT" pitchFamily="82" charset="0"/>
              </a:rPr>
              <a:t>Congress of </a:t>
            </a:r>
            <a:r>
              <a:rPr lang="en-US" sz="4800" u="sng" dirty="0" err="1" smtClean="0">
                <a:latin typeface="Colonna MT" pitchFamily="82" charset="0"/>
              </a:rPr>
              <a:t>Aixla</a:t>
            </a:r>
            <a:r>
              <a:rPr lang="en-US" sz="4800" u="sng" dirty="0" smtClean="0">
                <a:latin typeface="Colonna MT" pitchFamily="82" charset="0"/>
              </a:rPr>
              <a:t> </a:t>
            </a:r>
            <a:r>
              <a:rPr lang="en-US" sz="4800" u="sng" dirty="0" err="1" smtClean="0">
                <a:latin typeface="Colonna MT" pitchFamily="82" charset="0"/>
              </a:rPr>
              <a:t>Chappelle</a:t>
            </a:r>
            <a:r>
              <a:rPr lang="en-US" sz="4800" u="sng" dirty="0" smtClean="0">
                <a:latin typeface="Colonna MT" pitchFamily="82" charset="0"/>
              </a:rPr>
              <a:t>: 1818</a:t>
            </a:r>
            <a:endParaRPr lang="en-US" sz="4800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229600" cy="4419600"/>
          </a:xfrm>
        </p:spPr>
        <p:txBody>
          <a:bodyPr/>
          <a:lstStyle/>
          <a:p>
            <a:r>
              <a:rPr lang="en-US" dirty="0" smtClean="0">
                <a:latin typeface="Colonna MT" pitchFamily="82" charset="0"/>
              </a:rPr>
              <a:t>France: War Indemnity: Quintuple Alliance</a:t>
            </a:r>
          </a:p>
          <a:p>
            <a:endParaRPr lang="en-US" sz="4800" u="sng" dirty="0" smtClean="0">
              <a:solidFill>
                <a:schemeClr val="tx1"/>
              </a:solidFill>
              <a:latin typeface="Colonna MT" pitchFamily="82" charset="0"/>
              <a:ea typeface="+mj-ea"/>
              <a:cs typeface="+mj-cs"/>
            </a:endParaRPr>
          </a:p>
          <a:p>
            <a:r>
              <a:rPr lang="en-US" dirty="0" smtClean="0">
                <a:latin typeface="Colonna MT" pitchFamily="82" charset="0"/>
              </a:rPr>
              <a:t>Colonies of South Africa: Spain, England</a:t>
            </a:r>
          </a:p>
          <a:p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Slave Trade</a:t>
            </a:r>
          </a:p>
          <a:p>
            <a:endParaRPr lang="en-US" dirty="0" smtClean="0">
              <a:latin typeface="Colonna MT" pitchFamily="82" charset="0"/>
            </a:endParaRPr>
          </a:p>
          <a:p>
            <a:r>
              <a:rPr lang="en-US" dirty="0" smtClean="0">
                <a:latin typeface="Colonna MT" pitchFamily="82" charset="0"/>
              </a:rPr>
              <a:t>Sea Pirates in Mediterranean</a:t>
            </a: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sz="5400" u="sng" dirty="0" smtClean="0">
                <a:latin typeface="Colonna MT" pitchFamily="82" charset="0"/>
              </a:rPr>
              <a:t>Congress of </a:t>
            </a:r>
            <a:r>
              <a:rPr lang="en-US" sz="5400" u="sng" dirty="0" err="1" smtClean="0">
                <a:latin typeface="Colonna MT" pitchFamily="82" charset="0"/>
              </a:rPr>
              <a:t>Troppau</a:t>
            </a:r>
            <a:r>
              <a:rPr lang="en-US" sz="5400" u="sng" dirty="0" smtClean="0">
                <a:latin typeface="Colonna MT" pitchFamily="82" charset="0"/>
              </a:rPr>
              <a:t>: 1820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Revolution in Naples, Spain, Portugal</a:t>
            </a:r>
          </a:p>
          <a:p>
            <a:pPr algn="ctr">
              <a:buNone/>
            </a:pPr>
            <a:endParaRPr lang="en-US" sz="3600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Intervene in the affairs of Italy… Naples</a:t>
            </a:r>
          </a:p>
          <a:p>
            <a:pPr algn="ctr">
              <a:buNone/>
            </a:pPr>
            <a:endParaRPr lang="en-US" sz="3600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Interfere  in the internal affairs of all states</a:t>
            </a:r>
          </a:p>
          <a:p>
            <a:pPr algn="ctr">
              <a:buNone/>
            </a:pPr>
            <a:endParaRPr lang="en-US" sz="3600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Austria Involved : England Rejected</a:t>
            </a:r>
            <a:endParaRPr lang="en-US" sz="3600" dirty="0"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u="sng" dirty="0" smtClean="0">
                <a:latin typeface="Colonna MT" pitchFamily="82" charset="0"/>
              </a:rPr>
              <a:t>Congress of </a:t>
            </a:r>
            <a:r>
              <a:rPr lang="en-US" sz="6000" u="sng" dirty="0" err="1" smtClean="0">
                <a:latin typeface="Colonna MT" pitchFamily="82" charset="0"/>
              </a:rPr>
              <a:t>Laibach</a:t>
            </a:r>
            <a:r>
              <a:rPr lang="en-US" sz="6000" u="sng" dirty="0" smtClean="0">
                <a:latin typeface="Colonna MT" pitchFamily="82" charset="0"/>
              </a:rPr>
              <a:t> : 1821</a:t>
            </a:r>
            <a:endParaRPr lang="en-US" sz="6000" u="sng" dirty="0">
              <a:latin typeface="Colonna MT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To permit Austria to send her troops to Naples and Italy to suppress revolt</a:t>
            </a:r>
          </a:p>
          <a:p>
            <a:pPr algn="ctr">
              <a:buNone/>
            </a:pPr>
            <a:endParaRPr lang="en-US" sz="3600" dirty="0" smtClean="0">
              <a:latin typeface="Colonna MT" pitchFamily="82" charset="0"/>
            </a:endParaRPr>
          </a:p>
          <a:p>
            <a:pPr algn="ctr">
              <a:buNone/>
            </a:pPr>
            <a:r>
              <a:rPr lang="en-US" sz="3600" dirty="0" smtClean="0">
                <a:latin typeface="Colonna MT" pitchFamily="82" charset="0"/>
              </a:rPr>
              <a:t>Partial Acceptance and </a:t>
            </a:r>
            <a:r>
              <a:rPr lang="en-US" sz="3600" dirty="0" smtClean="0">
                <a:latin typeface="Colonna MT" pitchFamily="82" charset="0"/>
              </a:rPr>
              <a:t>P</a:t>
            </a:r>
            <a:r>
              <a:rPr lang="en-US" sz="3600" dirty="0" smtClean="0">
                <a:latin typeface="Colonna MT" pitchFamily="82" charset="0"/>
              </a:rPr>
              <a:t>artial Angry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u="sng" dirty="0" smtClean="0">
                <a:latin typeface="Colonna MT" pitchFamily="82" charset="0"/>
              </a:rPr>
              <a:t>Congress of Verona : 1822</a:t>
            </a:r>
            <a:endParaRPr lang="en-US" u="sng" dirty="0">
              <a:latin typeface="Colonna MT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Colonna MT" pitchFamily="82" charset="0"/>
              </a:rPr>
              <a:t>Russia wanted to interfere at Balkan States…. But Austria Opposed</a:t>
            </a:r>
          </a:p>
          <a:p>
            <a:pPr algn="ctr">
              <a:buNone/>
            </a:pPr>
            <a:r>
              <a:rPr lang="en-US" sz="4000" dirty="0" smtClean="0">
                <a:latin typeface="Colonna MT" pitchFamily="82" charset="0"/>
              </a:rPr>
              <a:t>France wanted to support Spain…. But England Opposed</a:t>
            </a:r>
          </a:p>
          <a:p>
            <a:pPr algn="ctr">
              <a:buNone/>
            </a:pPr>
            <a:r>
              <a:rPr lang="en-US" sz="4000" dirty="0" smtClean="0">
                <a:latin typeface="Colonna MT" pitchFamily="82" charset="0"/>
              </a:rPr>
              <a:t>England </a:t>
            </a:r>
            <a:r>
              <a:rPr lang="en-US" sz="4000" dirty="0" smtClean="0">
                <a:latin typeface="Colonna MT" pitchFamily="82" charset="0"/>
              </a:rPr>
              <a:t>w</a:t>
            </a:r>
            <a:r>
              <a:rPr lang="en-US" sz="4000" dirty="0" smtClean="0">
                <a:latin typeface="Colonna MT" pitchFamily="82" charset="0"/>
              </a:rPr>
              <a:t>ithdrew from the Concert</a:t>
            </a:r>
          </a:p>
          <a:p>
            <a:pPr algn="ctr">
              <a:buNone/>
            </a:pPr>
            <a:r>
              <a:rPr lang="en-US" sz="4000" dirty="0" smtClean="0">
                <a:latin typeface="Colonna MT" pitchFamily="82" charset="0"/>
              </a:rPr>
              <a:t>……………………</a:t>
            </a:r>
          </a:p>
          <a:p>
            <a:pPr algn="ctr">
              <a:buNone/>
            </a:pPr>
            <a:r>
              <a:rPr lang="en-US" sz="4000" dirty="0" smtClean="0">
                <a:latin typeface="Colonna MT" pitchFamily="82" charset="0"/>
              </a:rPr>
              <a:t>a</a:t>
            </a:r>
            <a:r>
              <a:rPr lang="en-US" sz="4000" dirty="0" smtClean="0">
                <a:latin typeface="Colonna MT" pitchFamily="82" charset="0"/>
              </a:rPr>
              <a:t>ll countries packed up</a:t>
            </a:r>
            <a:endParaRPr lang="en-US" sz="4000" dirty="0"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Concert of Europe</vt:lpstr>
      <vt:lpstr>Congress of Aixla Chappelle: 1818</vt:lpstr>
      <vt:lpstr>Congress of Troppau: 1820</vt:lpstr>
      <vt:lpstr>Congress of Laibach : 1821</vt:lpstr>
      <vt:lpstr>Congress of Verona : 1822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 of Europe</dc:title>
  <dc:creator>sjc</dc:creator>
  <cp:lastModifiedBy>sjc</cp:lastModifiedBy>
  <cp:revision>7</cp:revision>
  <dcterms:created xsi:type="dcterms:W3CDTF">2014-07-22T09:25:54Z</dcterms:created>
  <dcterms:modified xsi:type="dcterms:W3CDTF">2014-07-22T10:52:33Z</dcterms:modified>
</cp:coreProperties>
</file>